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4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1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4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5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2654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1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6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2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4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6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4D374-53F0-4869-8BB8-FB9895D183B6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728F1-2924-4E09-AD49-AB0ED5484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04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E3323-93B6-4CFC-A069-65F632F82D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Casey Burgin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E015D-8D4E-4D76-A7DA-A78D68FCC4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82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6EB3-B69F-4D08-A241-763B2A370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34296"/>
            <a:ext cx="9720072" cy="1499616"/>
          </a:xfrm>
        </p:spPr>
        <p:txBody>
          <a:bodyPr/>
          <a:lstStyle/>
          <a:p>
            <a:r>
              <a:rPr lang="en-US" dirty="0"/>
              <a:t>Recent adventures with Sammie</a:t>
            </a:r>
          </a:p>
        </p:txBody>
      </p:sp>
      <p:pic>
        <p:nvPicPr>
          <p:cNvPr id="5" name="Content Placeholder 4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C5182B8F-593B-40DA-A184-604B63401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2" b="27571"/>
          <a:stretch/>
        </p:blipFill>
        <p:spPr>
          <a:xfrm>
            <a:off x="4752993" y="1999860"/>
            <a:ext cx="2455675" cy="2340529"/>
          </a:xfrm>
        </p:spPr>
      </p:pic>
      <p:pic>
        <p:nvPicPr>
          <p:cNvPr id="7" name="Picture 6" descr="Two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92AE5E9F-895A-48CA-9673-E4BCC7602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4" b="19714"/>
          <a:stretch/>
        </p:blipFill>
        <p:spPr>
          <a:xfrm>
            <a:off x="1024128" y="2119618"/>
            <a:ext cx="2909085" cy="3824332"/>
          </a:xfrm>
          <a:prstGeom prst="rect">
            <a:avLst/>
          </a:prstGeom>
        </p:spPr>
      </p:pic>
      <p:pic>
        <p:nvPicPr>
          <p:cNvPr id="9" name="Picture 8" descr="A picture containing person, front, standing, small&#10;&#10;Description automatically generated">
            <a:extLst>
              <a:ext uri="{FF2B5EF4-FFF2-40B4-BE49-F238E27FC236}">
                <a16:creationId xmlns:a16="http://schemas.microsoft.com/office/drawing/2014/main" id="{AC93EF59-7DDE-40A5-8EDD-206E9C405C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858" r="-1" b="32967"/>
          <a:stretch/>
        </p:blipFill>
        <p:spPr>
          <a:xfrm>
            <a:off x="4752993" y="4430305"/>
            <a:ext cx="3167181" cy="2343706"/>
          </a:xfrm>
          <a:prstGeom prst="rect">
            <a:avLst/>
          </a:prstGeom>
        </p:spPr>
      </p:pic>
      <p:pic>
        <p:nvPicPr>
          <p:cNvPr id="11" name="Picture 10" descr="A picture containing outdoor, person, person, riding&#10;&#10;Description automatically generated">
            <a:extLst>
              <a:ext uri="{FF2B5EF4-FFF2-40B4-BE49-F238E27FC236}">
                <a16:creationId xmlns:a16="http://schemas.microsoft.com/office/drawing/2014/main" id="{E5E31DEB-E954-46BE-B8F8-861F76919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7" r="-3070" b="19731"/>
          <a:stretch/>
        </p:blipFill>
        <p:spPr>
          <a:xfrm>
            <a:off x="8339502" y="2265750"/>
            <a:ext cx="3112982" cy="397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262B9-56DA-465B-B7BE-624AB8E37FB9}"/>
              </a:ext>
            </a:extLst>
          </p:cNvPr>
          <p:cNvSpPr txBox="1"/>
          <p:nvPr/>
        </p:nvSpPr>
        <p:spPr>
          <a:xfrm>
            <a:off x="535619" y="6090082"/>
            <a:ext cx="3960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Hiking </a:t>
            </a:r>
            <a:r>
              <a:rPr lang="en-US" dirty="0" err="1"/>
              <a:t>Timp</a:t>
            </a:r>
            <a:r>
              <a:rPr lang="en-US" dirty="0"/>
              <a:t> 2. Date night           3. Friend’s wedding 4. Mt. Rushmore</a:t>
            </a:r>
          </a:p>
        </p:txBody>
      </p:sp>
    </p:spTree>
    <p:extLst>
      <p:ext uri="{BB962C8B-B14F-4D97-AF65-F5344CB8AC3E}">
        <p14:creationId xmlns:p14="http://schemas.microsoft.com/office/powerpoint/2010/main" val="303075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3C28-E547-468E-87D8-C1A72CA7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School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95C6-6F59-4359-B478-6D46067F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Major: Accounting and Economics</a:t>
            </a:r>
          </a:p>
          <a:p>
            <a:r>
              <a:rPr lang="en-US" dirty="0"/>
              <a:t>Double Minor: MIS and Finance</a:t>
            </a:r>
          </a:p>
          <a:p>
            <a:r>
              <a:rPr lang="en-US" dirty="0"/>
              <a:t>Accounting: I have always loved numbers and like the preciseness of it</a:t>
            </a:r>
          </a:p>
          <a:p>
            <a:r>
              <a:rPr lang="en-US" dirty="0"/>
              <a:t>Economics: I loved Microeconomics and one class led to another</a:t>
            </a:r>
          </a:p>
          <a:p>
            <a:r>
              <a:rPr lang="en-US" dirty="0"/>
              <a:t>MIS: Felt it was important to know in the world we live in today</a:t>
            </a:r>
          </a:p>
          <a:p>
            <a:r>
              <a:rPr lang="en-US" dirty="0"/>
              <a:t>Finance: Why not? Pairs with Econ</a:t>
            </a:r>
          </a:p>
        </p:txBody>
      </p:sp>
    </p:spTree>
    <p:extLst>
      <p:ext uri="{BB962C8B-B14F-4D97-AF65-F5344CB8AC3E}">
        <p14:creationId xmlns:p14="http://schemas.microsoft.com/office/powerpoint/2010/main" val="306447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8571-E7EC-4E40-8B6C-1EDC9EF4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63CF-81D9-4823-A4FE-931C3E5A3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goal: CFO/Controller type position</a:t>
            </a:r>
          </a:p>
          <a:p>
            <a:r>
              <a:rPr lang="en-US" dirty="0"/>
              <a:t>Next few years: </a:t>
            </a:r>
            <a:r>
              <a:rPr lang="en-US" dirty="0" err="1"/>
              <a:t>MAcc</a:t>
            </a:r>
            <a:r>
              <a:rPr lang="en-US" dirty="0"/>
              <a:t>, CPA</a:t>
            </a:r>
          </a:p>
          <a:p>
            <a:r>
              <a:rPr lang="en-US" dirty="0"/>
              <a:t>Work for Eide Bailly (Accounting)</a:t>
            </a:r>
          </a:p>
        </p:txBody>
      </p:sp>
    </p:spTree>
    <p:extLst>
      <p:ext uri="{BB962C8B-B14F-4D97-AF65-F5344CB8AC3E}">
        <p14:creationId xmlns:p14="http://schemas.microsoft.com/office/powerpoint/2010/main" val="203263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8C24-997E-4A36-9AD1-F9ACD181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Fin 5350?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D2A4-8F6E-4655-B77D-52F4862B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 dual MIS + Finance credit that I need for graduation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also have quite a bit of experience in Python/Data/Modeling so it seems interesting</a:t>
            </a:r>
          </a:p>
        </p:txBody>
      </p:sp>
    </p:spTree>
    <p:extLst>
      <p:ext uri="{BB962C8B-B14F-4D97-AF65-F5344CB8AC3E}">
        <p14:creationId xmlns:p14="http://schemas.microsoft.com/office/powerpoint/2010/main" val="129260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19ED-3BCE-4163-A45D-439BD541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Profound influential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190F-8989-414C-9541-740047CCC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Never sell yourself short</a:t>
            </a: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dirty="0"/>
              <a:t>So often we have opportunities in front of us. Pushing ourselves out of our comfort zone makes the world a better place. It helps people develop talents and do things they never knew were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2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1DED-022D-4CA3-8C81-B857FD54B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book: The happiness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7105B-3DA6-40F0-9BDD-10841991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book is so good! It really looks at where happiness comes from and how we can be happier on an individual basis.</a:t>
            </a:r>
          </a:p>
        </p:txBody>
      </p:sp>
    </p:spTree>
    <p:extLst>
      <p:ext uri="{BB962C8B-B14F-4D97-AF65-F5344CB8AC3E}">
        <p14:creationId xmlns:p14="http://schemas.microsoft.com/office/powerpoint/2010/main" val="276538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E2A4-3F15-43B5-ABB0-5B275AFA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150F-FB90-48E2-907F-949C005C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9670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42</TotalTime>
  <Words>220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Casey Burgin</vt:lpstr>
      <vt:lpstr>Recent adventures with Sammie</vt:lpstr>
      <vt:lpstr>School</vt:lpstr>
      <vt:lpstr>Career goals</vt:lpstr>
      <vt:lpstr>Why Fin 5350?</vt:lpstr>
      <vt:lpstr>Profound influential idea</vt:lpstr>
      <vt:lpstr>Recent book: The happiness advantage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Casey Burgin</dc:title>
  <dc:creator>Casey Burgin</dc:creator>
  <cp:lastModifiedBy>Casey Burgin</cp:lastModifiedBy>
  <cp:revision>3</cp:revision>
  <dcterms:created xsi:type="dcterms:W3CDTF">2020-09-16T12:59:38Z</dcterms:created>
  <dcterms:modified xsi:type="dcterms:W3CDTF">2020-09-16T13:43:52Z</dcterms:modified>
</cp:coreProperties>
</file>